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E77"/>
    <a:srgbClr val="D4A900"/>
    <a:srgbClr val="858585"/>
    <a:srgbClr val="068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87F8C-EA0F-49A4-8D84-A8E246665010}" v="10" dt="2024-06-10T13:43:40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4868-0C29-96BB-4DCE-F52C00BD9A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491" y="3953164"/>
            <a:ext cx="7232073" cy="122843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D4A9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6BCA1-9959-25CB-98DE-1D9DCE77E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91" y="5262129"/>
            <a:ext cx="7232073" cy="3651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BC6F6-69A5-01B7-9198-35E1E3E5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814-D025-4803-815E-16B889C36CC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9AB65-8595-5E89-5B31-5CE9AB4A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EE539-5FE3-6517-584B-6B7403F2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D8D-F362-4C42-99A2-CBBF7287B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1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B25C-4A69-C92C-7192-DD17EABD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4A881-3B71-B4E1-76C5-3F19871FF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D4A900"/>
                </a:solidFill>
              </a:defRPr>
            </a:lvl1pPr>
            <a:lvl2pPr>
              <a:defRPr>
                <a:solidFill>
                  <a:srgbClr val="068D9D"/>
                </a:solidFill>
              </a:defRPr>
            </a:lvl2pPr>
            <a:lvl3pPr>
              <a:defRPr>
                <a:solidFill>
                  <a:srgbClr val="355E77"/>
                </a:solidFill>
              </a:defRPr>
            </a:lvl3pPr>
            <a:lvl4pPr>
              <a:defRPr>
                <a:solidFill>
                  <a:srgbClr val="858585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9D17F-095F-9910-7255-6B90F7E2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814-D025-4803-815E-16B889C36CC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04481-5192-C190-3527-72645E5E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0FCFD-6967-CBF1-94F9-EAAEEA03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D8D-F362-4C42-99A2-CBBF7287B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3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B25C-4A69-C92C-7192-DD17EABD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490" y="365125"/>
            <a:ext cx="7114309" cy="1325563"/>
          </a:xfrm>
        </p:spPr>
        <p:txBody>
          <a:bodyPr/>
          <a:lstStyle>
            <a:lvl1pPr>
              <a:defRPr>
                <a:solidFill>
                  <a:srgbClr val="355E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4A881-3B71-B4E1-76C5-3F19871FF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490" y="1825625"/>
            <a:ext cx="7114309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068D9D"/>
                </a:solidFill>
              </a:defRPr>
            </a:lvl2pPr>
            <a:lvl3pPr>
              <a:defRPr>
                <a:solidFill>
                  <a:srgbClr val="355E77"/>
                </a:solidFill>
              </a:defRPr>
            </a:lvl3pPr>
            <a:lvl4pPr>
              <a:defRPr>
                <a:solidFill>
                  <a:srgbClr val="858585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9D17F-095F-9910-7255-6B90F7E2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814-D025-4803-815E-16B889C36CC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04481-5192-C190-3527-72645E5E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0FCFD-6967-CBF1-94F9-EAAEEA03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D8D-F362-4C42-99A2-CBBF7287B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A6B5-C633-DCB3-9F83-288A3299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55E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7BB3-57DC-5B6B-4D42-DFE08900A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068D9D"/>
                </a:solidFill>
              </a:defRPr>
            </a:lvl2pPr>
            <a:lvl3pPr>
              <a:defRPr>
                <a:solidFill>
                  <a:srgbClr val="355E77"/>
                </a:solidFill>
              </a:defRPr>
            </a:lvl3pPr>
            <a:lvl4pPr>
              <a:defRPr>
                <a:solidFill>
                  <a:srgbClr val="858585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DD653-B61B-2304-47C9-E3D1A59C6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068D9D"/>
                </a:solidFill>
              </a:defRPr>
            </a:lvl2pPr>
            <a:lvl3pPr>
              <a:defRPr>
                <a:solidFill>
                  <a:srgbClr val="355E77"/>
                </a:solidFill>
              </a:defRPr>
            </a:lvl3pPr>
            <a:lvl4pPr>
              <a:defRPr>
                <a:solidFill>
                  <a:srgbClr val="858585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3733F-AE50-4C59-7A41-2763106E9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814-D025-4803-815E-16B889C36CC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C87A2-E74B-7761-2E2A-5BD1CE59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2B129-A77B-F81E-1D18-037E66BF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D8D-F362-4C42-99A2-CBBF7287B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6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C1C10-5765-5B47-3BF8-B73DD908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814-D025-4803-815E-16B889C36CC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82222-416F-A5C5-366C-4FD051EC1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2721F-EBD9-DFC2-9DA6-C6FCD0AE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D8D-F362-4C42-99A2-CBBF7287B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3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FF01CD-63D2-B0F2-6975-DB22337F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54590-13BA-5E0C-16E5-B5CFAB70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04729-BD8E-FF6C-04FE-FE39D49A4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92814-D025-4803-815E-16B889C36CC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29A0A-6060-89B9-2F28-46D81973C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E6ADC-9953-FB99-899A-8429425D7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3D8D-F362-4C42-99A2-CBBF7287B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2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E29E-21C6-F900-A960-AD96985D4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0523E-415B-8BA3-3AC7-73D2643989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1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E10690-0AB2-419D-DD4E-FEC86D5EB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CD3560-9EE2-780C-FDC7-1C83A947A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6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C7A82-5EED-D0A6-603A-5740FBEF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787E1-6173-165F-2A81-AAF5F62E7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8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F261-4CE4-A863-B23D-0D54F5FD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D8DDB-9B3C-B31B-4707-01046B1B66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D8387-96EB-298B-C807-51A987E81E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782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TI Template">
      <a:dk1>
        <a:srgbClr val="D4A900"/>
      </a:dk1>
      <a:lt1>
        <a:sysClr val="window" lastClr="FFFFFF"/>
      </a:lt1>
      <a:dk2>
        <a:srgbClr val="355E77"/>
      </a:dk2>
      <a:lt2>
        <a:srgbClr val="FFFFFF"/>
      </a:lt2>
      <a:accent1>
        <a:srgbClr val="000000"/>
      </a:accent1>
      <a:accent2>
        <a:srgbClr val="D4A900"/>
      </a:accent2>
      <a:accent3>
        <a:srgbClr val="068D9D"/>
      </a:accent3>
      <a:accent4>
        <a:srgbClr val="355E77"/>
      </a:accent4>
      <a:accent5>
        <a:srgbClr val="F7EFD0"/>
      </a:accent5>
      <a:accent6>
        <a:srgbClr val="858585"/>
      </a:accent6>
      <a:hlink>
        <a:srgbClr val="068D9D"/>
      </a:hlink>
      <a:folHlink>
        <a:srgbClr val="D4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Paulina Barbone</dc:creator>
  <cp:lastModifiedBy>Paulina Barbone</cp:lastModifiedBy>
  <cp:revision>2</cp:revision>
  <dcterms:created xsi:type="dcterms:W3CDTF">2024-01-03T19:38:27Z</dcterms:created>
  <dcterms:modified xsi:type="dcterms:W3CDTF">2024-06-10T13:45:19Z</dcterms:modified>
</cp:coreProperties>
</file>